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25E-62AF-4F43-93BC-033B80C8E92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C9A-2538-4B18-B7D0-C9A1256B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1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25E-62AF-4F43-93BC-033B80C8E92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C9A-2538-4B18-B7D0-C9A1256B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8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25E-62AF-4F43-93BC-033B80C8E92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C9A-2538-4B18-B7D0-C9A1256B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25E-62AF-4F43-93BC-033B80C8E92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C9A-2538-4B18-B7D0-C9A1256B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0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25E-62AF-4F43-93BC-033B80C8E92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C9A-2538-4B18-B7D0-C9A1256B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6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25E-62AF-4F43-93BC-033B80C8E92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C9A-2538-4B18-B7D0-C9A1256B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4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25E-62AF-4F43-93BC-033B80C8E92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C9A-2538-4B18-B7D0-C9A1256B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25E-62AF-4F43-93BC-033B80C8E92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C9A-2538-4B18-B7D0-C9A1256B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9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25E-62AF-4F43-93BC-033B80C8E92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C9A-2538-4B18-B7D0-C9A1256B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25E-62AF-4F43-93BC-033B80C8E92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C9A-2538-4B18-B7D0-C9A1256B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5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25E-62AF-4F43-93BC-033B80C8E92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C9A-2538-4B18-B7D0-C9A1256B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1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B25E-62AF-4F43-93BC-033B80C8E92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F3C9A-2538-4B18-B7D0-C9A1256B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03972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81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6927"/>
            <a:ext cx="92202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03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534400" cy="640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33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Juzwik</dc:creator>
  <cp:lastModifiedBy>Crystal Juzwik</cp:lastModifiedBy>
  <cp:revision>1</cp:revision>
  <dcterms:created xsi:type="dcterms:W3CDTF">2018-09-21T14:29:12Z</dcterms:created>
  <dcterms:modified xsi:type="dcterms:W3CDTF">2018-09-21T14:31:20Z</dcterms:modified>
</cp:coreProperties>
</file>